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6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632698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House Price Prediction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29481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5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93790" y="35661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b="1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Pranit</a:t>
            </a:r>
            <a:r>
              <a:rPr lang="en-US" sz="1750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Sadaphal</a:t>
            </a:r>
            <a:endParaRPr lang="en-US" sz="1750" b="1" dirty="0"/>
          </a:p>
        </p:txBody>
      </p:sp>
      <p:sp>
        <p:nvSpPr>
          <p:cNvPr id="6" name="Text 3"/>
          <p:cNvSpPr/>
          <p:nvPr/>
        </p:nvSpPr>
        <p:spPr>
          <a:xfrm>
            <a:off x="793790" y="41842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b="1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Mayur</a:t>
            </a:r>
            <a:r>
              <a:rPr lang="en-US" sz="1750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Kusmade</a:t>
            </a:r>
            <a:endParaRPr lang="en-US" sz="1750" b="1" dirty="0"/>
          </a:p>
        </p:txBody>
      </p:sp>
      <p:sp>
        <p:nvSpPr>
          <p:cNvPr id="7" name="Text 4"/>
          <p:cNvSpPr/>
          <p:nvPr/>
        </p:nvSpPr>
        <p:spPr>
          <a:xfrm>
            <a:off x="793790" y="48022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Om Gaikwad</a:t>
            </a:r>
            <a:endParaRPr lang="en-US" sz="1750" b="1" dirty="0"/>
          </a:p>
        </p:txBody>
      </p:sp>
      <p:sp>
        <p:nvSpPr>
          <p:cNvPr id="8" name="Text 5"/>
          <p:cNvSpPr/>
          <p:nvPr/>
        </p:nvSpPr>
        <p:spPr>
          <a:xfrm>
            <a:off x="793790" y="54203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b="1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Kartik</a:t>
            </a:r>
            <a:r>
              <a:rPr lang="en-US" sz="1750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Mujmule</a:t>
            </a:r>
            <a:endParaRPr lang="en-US" sz="1750" b="1" dirty="0"/>
          </a:p>
        </p:txBody>
      </p:sp>
      <p:sp>
        <p:nvSpPr>
          <p:cNvPr id="9" name="Text 6"/>
          <p:cNvSpPr/>
          <p:nvPr/>
        </p:nvSpPr>
        <p:spPr>
          <a:xfrm>
            <a:off x="793790" y="60383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750" b="1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Shahebaj</a:t>
            </a:r>
            <a:r>
              <a:rPr lang="en-US" sz="1750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Pathan</a:t>
            </a:r>
            <a:endParaRPr lang="en-US" sz="17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001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Goals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52849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34" y="5306199"/>
            <a:ext cx="374213" cy="4677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2849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Accurate Estimations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1530906" y="581096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an accurate house price estimation model.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2849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006" y="5306199"/>
            <a:ext cx="374213" cy="4677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52849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5954078" y="581096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machine learning regression techniques.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2849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178" y="5306199"/>
            <a:ext cx="374213" cy="4677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52849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Precise Valuation</a:t>
            </a:r>
            <a:endParaRPr lang="en-US" sz="2450" dirty="0"/>
          </a:p>
        </p:txBody>
      </p:sp>
      <p:sp>
        <p:nvSpPr>
          <p:cNvPr id="15" name="Text 9"/>
          <p:cNvSpPr/>
          <p:nvPr/>
        </p:nvSpPr>
        <p:spPr>
          <a:xfrm>
            <a:off x="10377249" y="581096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 precise property valuation.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7919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project's key objective is to analyze influential housing features to predict prices.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9647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Insights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28624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Features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902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Square footage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45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Bedrooms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873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Bathrooms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295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floors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8624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7599521" y="3902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 estate databases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45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property records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9269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focus on data preprocessing and feature engineering to improve model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ML Approaches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158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09668"/>
            <a:ext cx="22919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Linear Regression</a:t>
            </a:r>
            <a:endParaRPr lang="en-US" sz="24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21587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009668"/>
            <a:ext cx="229207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</a:t>
            </a:r>
            <a:endParaRPr lang="en-US" sz="2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21587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009668"/>
            <a:ext cx="22919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Gradient Boosting</a:t>
            </a:r>
            <a:endParaRPr lang="en-US" sz="2450" dirty="0"/>
          </a:p>
        </p:txBody>
      </p:sp>
      <p:sp>
        <p:nvSpPr>
          <p:cNvPr id="10" name="Text 4"/>
          <p:cNvSpPr/>
          <p:nvPr/>
        </p:nvSpPr>
        <p:spPr>
          <a:xfrm>
            <a:off x="6280190" y="504467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use Linear Regression as a baseline model and explore advanced techniques. Cross-validation is key for assessing model performance and hyperparameter tuning.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191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295168"/>
            <a:ext cx="2173724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132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2198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Based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3194328" y="3048000"/>
            <a:ext cx="51155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Python-based machine learning framework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22477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51064"/>
            <a:ext cx="4347567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223028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778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Libraries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5368171" y="4503896"/>
            <a:ext cx="40532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scikit-learn, pandas, numpy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78373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206960"/>
            <a:ext cx="6521410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7892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43377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Jupyter</a:t>
            </a:r>
            <a:endParaRPr lang="en-US" sz="2450" dirty="0"/>
          </a:p>
        </p:txBody>
      </p:sp>
      <p:sp>
        <p:nvSpPr>
          <p:cNvPr id="16" name="Text 11"/>
          <p:cNvSpPr/>
          <p:nvPr/>
        </p:nvSpPr>
        <p:spPr>
          <a:xfrm>
            <a:off x="7542014" y="5959793"/>
            <a:ext cx="41967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development in Jupyter Notebook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8046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approach is scalable and reproducible for consistent results. We ensure all code is well-documented.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172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Impact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2531507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659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Analysis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329195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 estate market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31507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659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Investment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919901" y="329195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Property investment decision support.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79012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7134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Valuation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28224" y="523946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valuation for financial institutions.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0919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aim to develop a tool for individual homebuyer price estimation. This supports financial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310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Steps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4288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697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Algorithms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754422" y="289571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</a:t>
            </a: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algorithms.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50377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7305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Expand Features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7754422" y="42566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external data sources.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86465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09147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Interface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7754422" y="56174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an interactive prediction interface.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4806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plan continuous model refinement and learning. Our goal is to improve prediction accuracy.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244</Words>
  <Application>Microsoft Office PowerPoint</Application>
  <PresentationFormat>Custom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Petrona Bold</vt:lpstr>
      <vt:lpstr>Calibri</vt:lpstr>
      <vt:lpstr>Wingdings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2025-04-01T03:34:47Z</dcterms:created>
  <dcterms:modified xsi:type="dcterms:W3CDTF">2025-04-01T05:40:12Z</dcterms:modified>
</cp:coreProperties>
</file>